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73" r:id="rId188"/>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88" Type="http://schemas.openxmlformats.org/officeDocument/2006/relationships/slide" Target="slides/slide118.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p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0" name="Google Shape;4730;p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8.xml"/><Relationship Id="rId3" Type="http://schemas.openxmlformats.org/officeDocument/2006/relationships/image" Target="../media/image186.jpg"/></Relationships>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pic>
        <p:nvPicPr>
          <p:cNvPr descr="https://erinsromance.files.wordpress.com/2013/03/flame-border-373.jpg" id="4732" name="Google Shape;4732;p674"/>
          <p:cNvPicPr preferRelativeResize="0"/>
          <p:nvPr/>
        </p:nvPicPr>
        <p:blipFill rotWithShape="1">
          <a:blip r:embed="rId3">
            <a:alphaModFix/>
          </a:blip>
          <a:srcRect b="0" l="0" r="0" t="0"/>
          <a:stretch/>
        </p:blipFill>
        <p:spPr>
          <a:xfrm>
            <a:off x="838200" y="3543300"/>
            <a:ext cx="7620000" cy="1000125"/>
          </a:xfrm>
          <a:prstGeom prst="rect">
            <a:avLst/>
          </a:prstGeom>
          <a:noFill/>
          <a:ln>
            <a:noFill/>
          </a:ln>
        </p:spPr>
      </p:pic>
      <p:sp>
        <p:nvSpPr>
          <p:cNvPr id="4733" name="Google Shape;4733;p67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734" name="Google Shape;4734;p674"/>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400" u="none" cap="none" strike="noStrike">
                <a:solidFill>
                  <a:srgbClr val="FF0000"/>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lnSpc>
                <a:spcPct val="100000"/>
              </a:lnSpc>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